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14"/>
  </p:notesMasterIdLst>
  <p:sldIdLst>
    <p:sldId id="268" r:id="rId2"/>
    <p:sldId id="256" r:id="rId3"/>
    <p:sldId id="259" r:id="rId4"/>
    <p:sldId id="260" r:id="rId5"/>
    <p:sldId id="257" r:id="rId6"/>
    <p:sldId id="258" r:id="rId7"/>
    <p:sldId id="266" r:id="rId8"/>
    <p:sldId id="262" r:id="rId9"/>
    <p:sldId id="263" r:id="rId10"/>
    <p:sldId id="264" r:id="rId11"/>
    <p:sldId id="265"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2" d="100"/>
          <a:sy n="82" d="100"/>
        </p:scale>
        <p:origin x="-11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5C0AA8-8E28-2C4D-B65F-FC4AA82950B3}" type="datetimeFigureOut">
              <a:rPr lang="en-US" smtClean="0"/>
              <a:pPr/>
              <a:t>4/18/12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A9E1C3-7730-CF40-99EA-8BD224F079E5}"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http://www.archives.gov/exhibits/charters/bill_of_rights_zoom_1.html</a:t>
            </a:r>
            <a:endParaRPr lang="en-US" dirty="0"/>
          </a:p>
        </p:txBody>
      </p:sp>
      <p:sp>
        <p:nvSpPr>
          <p:cNvPr id="4" name="Slide Number Placeholder 3"/>
          <p:cNvSpPr>
            <a:spLocks noGrp="1"/>
          </p:cNvSpPr>
          <p:nvPr>
            <p:ph type="sldNum" sz="quarter" idx="10"/>
          </p:nvPr>
        </p:nvSpPr>
        <p:spPr/>
        <p:txBody>
          <a:bodyPr/>
          <a:lstStyle/>
          <a:p>
            <a:fld id="{51A9E1C3-7730-CF40-99EA-8BD224F079E5}" type="slidenum">
              <a:rPr lang="en-US" smtClean="0"/>
              <a:pPr/>
              <a:t>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27094"/>
            <a:ext cx="7772400" cy="1470025"/>
          </a:xfrm>
        </p:spPr>
        <p:txBody>
          <a:bodyPr anchor="b" anchorCtr="0"/>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685801"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C780356-F121-3047-B37E-765AE1EBF31D}" type="datetimeFigureOut">
              <a:rPr lang="en-US" smtClean="0"/>
              <a:pPr/>
              <a:t>4/18/12</a:t>
            </a:fld>
            <a:endParaRPr lang="en-US" dirty="0"/>
          </a:p>
        </p:txBody>
      </p:sp>
      <p:sp>
        <p:nvSpPr>
          <p:cNvPr id="5" name="Footer Placeholder 4"/>
          <p:cNvSpPr>
            <a:spLocks noGrp="1"/>
          </p:cNvSpPr>
          <p:nvPr>
            <p:ph type="ftr" sz="quarter" idx="11"/>
          </p:nvPr>
        </p:nvSpPr>
        <p:spPr/>
        <p:txBody>
          <a:bodyPr/>
          <a:lstStyle/>
          <a:p>
            <a:endParaRPr lang="en-US" dirty="0"/>
          </a:p>
        </p:txBody>
      </p:sp>
      <p:pic>
        <p:nvPicPr>
          <p:cNvPr id="7" name="Picture 6" descr="CoverGlyph.png"/>
          <p:cNvPicPr>
            <a:picLocks noChangeAspect="1"/>
          </p:cNvPicPr>
          <p:nvPr/>
        </p:nvPicPr>
        <p:blipFill>
          <a:blip r:embed="rId2"/>
          <a:stretch>
            <a:fillRect/>
          </a:stretch>
        </p:blipFill>
        <p:spPr>
          <a:xfrm>
            <a:off x="4010025" y="3048000"/>
            <a:ext cx="1123950" cy="771525"/>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3738282"/>
            <a:ext cx="7770813" cy="1048870"/>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685800" y="5181600"/>
            <a:ext cx="7770813" cy="685800"/>
          </a:xfrm>
        </p:spPr>
        <p:txBody>
          <a:bodyPr vert="horz" lIns="91440" tIns="45720" rIns="91440" bIns="45720"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AC780356-F121-3047-B37E-765AE1EBF31D}" type="datetimeFigureOut">
              <a:rPr lang="en-US" smtClean="0"/>
              <a:pPr/>
              <a:t>4/18/12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F472375-9D30-A94C-88B2-0935DEDAF817}" type="slidenum">
              <a:rPr lang="en-US" smtClean="0"/>
              <a:pPr/>
              <a:t>‹#›</a:t>
            </a:fld>
            <a:endParaRPr lang="en-US" dirty="0"/>
          </a:p>
        </p:txBody>
      </p:sp>
      <p:pic>
        <p:nvPicPr>
          <p:cNvPr id="11" name="Picture 2" descr="HR-Glyph-R3.png"/>
          <p:cNvPicPr>
            <a:picLocks noChangeAspect="1" noChangeArrowheads="1"/>
          </p:cNvPicPr>
          <p:nvPr/>
        </p:nvPicPr>
        <p:blipFill>
          <a:blip r:embed="rId2" cstate="print"/>
          <a:srcRect/>
          <a:stretch>
            <a:fillRect/>
          </a:stretch>
        </p:blipFill>
        <p:spPr bwMode="auto">
          <a:xfrm>
            <a:off x="3749040" y="4890247"/>
            <a:ext cx="1645920" cy="170411"/>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C780356-F121-3047-B37E-765AE1EBF31D}" type="datetimeFigureOut">
              <a:rPr lang="en-US" smtClean="0"/>
              <a:pPr/>
              <a:t>4/18/12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472375-9D30-A94C-88B2-0935DEDAF817}" type="slidenum">
              <a:rPr lang="en-US" smtClean="0"/>
              <a:pPr/>
              <a:t>‹#›</a:t>
            </a:fld>
            <a:endParaRPr lang="en-US" dirty="0"/>
          </a:p>
        </p:txBody>
      </p:sp>
      <p:pic>
        <p:nvPicPr>
          <p:cNvPr id="10"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7882"/>
            <a:ext cx="1524000" cy="532503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7882"/>
            <a:ext cx="5889812" cy="532503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C780356-F121-3047-B37E-765AE1EBF31D}" type="datetimeFigureOut">
              <a:rPr lang="en-US" smtClean="0"/>
              <a:pPr/>
              <a:t>4/18/12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472375-9D30-A94C-88B2-0935DEDAF817}" type="slidenum">
              <a:rPr lang="en-US" smtClean="0"/>
              <a:pPr/>
              <a:t>‹#›</a:t>
            </a:fld>
            <a:endParaRPr lang="en-US" dirty="0"/>
          </a:p>
        </p:txBody>
      </p:sp>
      <p:pic>
        <p:nvPicPr>
          <p:cNvPr id="9" name="Picture 2" descr="HR-Glyph-R3.png"/>
          <p:cNvPicPr>
            <a:picLocks noChangeAspect="1" noChangeArrowheads="1"/>
          </p:cNvPicPr>
          <p:nvPr/>
        </p:nvPicPr>
        <p:blipFill>
          <a:blip r:embed="rId2" cstate="print"/>
          <a:srcRect/>
          <a:stretch>
            <a:fillRect/>
          </a:stretch>
        </p:blipFill>
        <p:spPr bwMode="auto">
          <a:xfrm rot="5400000">
            <a:off x="6052928" y="3115195"/>
            <a:ext cx="1645920" cy="170411"/>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C780356-F121-3047-B37E-765AE1EBF31D}" type="datetimeFigureOut">
              <a:rPr lang="en-US" smtClean="0"/>
              <a:pPr/>
              <a:t>4/18/12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472375-9D30-A94C-88B2-0935DEDAF817}" type="slidenum">
              <a:rPr lang="en-US" smtClean="0"/>
              <a:pPr/>
              <a:t>‹#›</a:t>
            </a:fld>
            <a:endParaRPr lang="en-US" dirty="0"/>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1626440"/>
            <a:ext cx="7770813" cy="1472184"/>
          </a:xfrm>
        </p:spPr>
        <p:txBody>
          <a:bodyPr anchor="b" anchorCtr="0"/>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685800" y="3813048"/>
            <a:ext cx="7770813" cy="1755648"/>
          </a:xfrm>
        </p:spPr>
        <p:txBody>
          <a:bodyPr anchor="t" anchorCtr="0">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C780356-F121-3047-B37E-765AE1EBF31D}" type="datetimeFigureOut">
              <a:rPr lang="en-US" smtClean="0"/>
              <a:pPr/>
              <a:t>4/18/12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472375-9D30-A94C-88B2-0935DEDAF817}" type="slidenum">
              <a:rPr lang="en-US" smtClean="0"/>
              <a:pPr/>
              <a:t>‹#›</a:t>
            </a:fld>
            <a:endParaRPr lang="en-US" dirty="0"/>
          </a:p>
        </p:txBody>
      </p:sp>
      <p:pic>
        <p:nvPicPr>
          <p:cNvPr id="7" name="Picture 6" descr="Glyph-SectionHeader.png"/>
          <p:cNvPicPr>
            <a:picLocks noChangeAspect="1"/>
          </p:cNvPicPr>
          <p:nvPr/>
        </p:nvPicPr>
        <p:blipFill>
          <a:blip r:embed="rId2"/>
          <a:stretch>
            <a:fillRect/>
          </a:stretch>
        </p:blipFill>
        <p:spPr>
          <a:xfrm>
            <a:off x="4038600" y="3174066"/>
            <a:ext cx="1066800" cy="5905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C780356-F121-3047-B37E-765AE1EBF31D}" type="datetimeFigureOut">
              <a:rPr lang="en-US" smtClean="0"/>
              <a:pPr/>
              <a:t>4/18/12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F472375-9D30-A94C-88B2-0935DEDAF817}" type="slidenum">
              <a:rPr lang="en-US" smtClean="0"/>
              <a:pPr/>
              <a:t>‹#›</a:t>
            </a:fld>
            <a:endParaRPr lang="en-US" dirty="0"/>
          </a:p>
        </p:txBody>
      </p:sp>
      <p:pic>
        <p:nvPicPr>
          <p:cNvPr id="9"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006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C780356-F121-3047-B37E-765AE1EBF31D}" type="datetimeFigureOut">
              <a:rPr lang="en-US" smtClean="0"/>
              <a:pPr/>
              <a:t>4/18/12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F472375-9D30-A94C-88B2-0935DEDAF817}" type="slidenum">
              <a:rPr lang="en-US" smtClean="0"/>
              <a:pPr/>
              <a:t>‹#›</a:t>
            </a:fld>
            <a:endParaRPr lang="en-US" dirty="0"/>
          </a:p>
        </p:txBody>
      </p:sp>
      <p:pic>
        <p:nvPicPr>
          <p:cNvPr id="11"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C780356-F121-3047-B37E-765AE1EBF31D}" type="datetimeFigureOut">
              <a:rPr lang="en-US" smtClean="0"/>
              <a:pPr/>
              <a:t>4/18/12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F472375-9D30-A94C-88B2-0935DEDAF817}" type="slidenum">
              <a:rPr lang="en-US" smtClean="0"/>
              <a:pPr/>
              <a:t>‹#›</a:t>
            </a:fld>
            <a:endParaRPr lang="en-US" dirty="0"/>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780356-F121-3047-B37E-765AE1EBF31D}" type="datetimeFigureOut">
              <a:rPr lang="en-US" smtClean="0"/>
              <a:pPr/>
              <a:t>4/18/12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F472375-9D30-A94C-88B2-0935DEDAF81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6" y="914400"/>
            <a:ext cx="3657600" cy="1162050"/>
          </a:xfrm>
        </p:spPr>
        <p:txBody>
          <a:bodyPr anchor="b"/>
          <a:lstStyle>
            <a:lvl1pPr algn="ctr">
              <a:defRPr sz="3800" b="0"/>
            </a:lvl1pPr>
          </a:lstStyle>
          <a:p>
            <a:r>
              <a:rPr lang="en-US" smtClean="0"/>
              <a:t>Click to edit Master title style</a:t>
            </a:r>
            <a:endParaRPr/>
          </a:p>
        </p:txBody>
      </p:sp>
      <p:sp>
        <p:nvSpPr>
          <p:cNvPr id="3" name="Content Placeholder 2"/>
          <p:cNvSpPr>
            <a:spLocks noGrp="1"/>
          </p:cNvSpPr>
          <p:nvPr>
            <p:ph idx="1"/>
          </p:nvPr>
        </p:nvSpPr>
        <p:spPr>
          <a:xfrm>
            <a:off x="4796118" y="457199"/>
            <a:ext cx="3657600" cy="5410201"/>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58906" y="2590799"/>
            <a:ext cx="3657600" cy="2895601"/>
          </a:xfrm>
        </p:spPr>
        <p:txBody>
          <a:bodyPr>
            <a:normAutofit/>
          </a:bodyPr>
          <a:lstStyle>
            <a:lvl1pPr marL="0" indent="0" algn="ctr">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780356-F121-3047-B37E-765AE1EBF31D}" type="datetimeFigureOut">
              <a:rPr lang="en-US" smtClean="0"/>
              <a:pPr/>
              <a:t>4/18/12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F472375-9D30-A94C-88B2-0935DEDAF817}" type="slidenum">
              <a:rPr lang="en-US" smtClean="0"/>
              <a:pPr/>
              <a:t>‹#›</a:t>
            </a:fld>
            <a:endParaRPr lang="en-US" dirty="0"/>
          </a:p>
        </p:txBody>
      </p:sp>
      <p:pic>
        <p:nvPicPr>
          <p:cNvPr id="10" name="Picture 2" descr="HR-Glyph-R3.png"/>
          <p:cNvPicPr>
            <a:picLocks noChangeAspect="1" noChangeArrowheads="1"/>
          </p:cNvPicPr>
          <p:nvPr/>
        </p:nvPicPr>
        <p:blipFill>
          <a:blip r:embed="rId2" cstate="print"/>
          <a:srcRect/>
          <a:stretch>
            <a:fillRect/>
          </a:stretch>
        </p:blipFill>
        <p:spPr bwMode="auto">
          <a:xfrm>
            <a:off x="1664746" y="2286000"/>
            <a:ext cx="1645920" cy="170411"/>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9013" y="914400"/>
            <a:ext cx="3657600" cy="1161288"/>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58906" y="457200"/>
            <a:ext cx="3657600" cy="5413248"/>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4799013" y="2587752"/>
            <a:ext cx="3657600" cy="2898648"/>
          </a:xfrm>
        </p:spPr>
        <p:txBody>
          <a:bodyPr vert="horz" lIns="91440" tIns="45720" rIns="91440" bIns="45720" rtlCol="0">
            <a:normAutofit/>
          </a:bodyPr>
          <a:lstStyle>
            <a:lvl1pPr marL="0" indent="0" algn="ctr">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AC780356-F121-3047-B37E-765AE1EBF31D}" type="datetimeFigureOut">
              <a:rPr lang="en-US" smtClean="0"/>
              <a:pPr/>
              <a:t>4/18/12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F472375-9D30-A94C-88B2-0935DEDAF817}" type="slidenum">
              <a:rPr lang="en-US" smtClean="0"/>
              <a:pPr/>
              <a:t>‹#›</a:t>
            </a:fld>
            <a:endParaRPr lang="en-US" dirty="0"/>
          </a:p>
        </p:txBody>
      </p:sp>
      <p:pic>
        <p:nvPicPr>
          <p:cNvPr id="9" name="Picture 2" descr="HR-Glyph-R3.png"/>
          <p:cNvPicPr>
            <a:picLocks noChangeAspect="1" noChangeArrowheads="1"/>
          </p:cNvPicPr>
          <p:nvPr/>
        </p:nvPicPr>
        <p:blipFill>
          <a:blip r:embed="rId2" cstate="print"/>
          <a:srcRect/>
          <a:stretch>
            <a:fillRect/>
          </a:stretch>
        </p:blipFill>
        <p:spPr bwMode="auto">
          <a:xfrm>
            <a:off x="5804853" y="2286000"/>
            <a:ext cx="1645920" cy="170411"/>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115"/>
            <a:ext cx="533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DF472375-9D30-A94C-88B2-0935DEDAF817}" type="slidenum">
              <a:rPr lang="en-US" smtClean="0"/>
              <a:pPr/>
              <a:t>‹#›</a:t>
            </a:fld>
            <a:endParaRPr lang="en-US" dirty="0"/>
          </a:p>
        </p:txBody>
      </p:sp>
      <p:sp>
        <p:nvSpPr>
          <p:cNvPr id="2" name="Title Placeholder 1"/>
          <p:cNvSpPr>
            <a:spLocks noGrp="1"/>
          </p:cNvSpPr>
          <p:nvPr>
            <p:ph type="title"/>
          </p:nvPr>
        </p:nvSpPr>
        <p:spPr>
          <a:xfrm>
            <a:off x="685800" y="67236"/>
            <a:ext cx="7770813" cy="1371600"/>
          </a:xfrm>
          <a:prstGeom prst="rect">
            <a:avLst/>
          </a:prstGeom>
          <a:effectLst/>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685800" y="2209800"/>
            <a:ext cx="7770813" cy="3657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400800" y="6289115"/>
            <a:ext cx="237564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780356-F121-3047-B37E-765AE1EBF31D}" type="datetimeFigureOut">
              <a:rPr lang="en-US" smtClean="0"/>
              <a:pPr/>
              <a:t>4/18/12</a:t>
            </a:fld>
            <a:endParaRPr lang="en-US" dirty="0"/>
          </a:p>
        </p:txBody>
      </p:sp>
      <p:sp>
        <p:nvSpPr>
          <p:cNvPr id="5" name="Footer Placeholder 4"/>
          <p:cNvSpPr>
            <a:spLocks noGrp="1"/>
          </p:cNvSpPr>
          <p:nvPr>
            <p:ph type="ftr" sz="quarter" idx="3"/>
          </p:nvPr>
        </p:nvSpPr>
        <p:spPr>
          <a:xfrm>
            <a:off x="349624" y="6289115"/>
            <a:ext cx="31555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p:titleStyle>
    <p:bodyStyle>
      <a:lvl1pPr marL="457200" indent="-457200" algn="l" defTabSz="914400" rtl="0" eaLnBrk="1" latinLnBrk="0" hangingPunct="1">
        <a:spcBef>
          <a:spcPts val="2000"/>
        </a:spcBef>
        <a:buClr>
          <a:schemeClr val="accent3"/>
        </a:buClr>
        <a:buFont typeface="Wingdings" pitchFamily="2" charset="2"/>
        <a:buChar char=""/>
        <a:defRPr sz="2400" kern="1200">
          <a:solidFill>
            <a:schemeClr val="tx2"/>
          </a:solidFill>
          <a:latin typeface="+mn-lt"/>
          <a:ea typeface="+mn-ea"/>
          <a:cs typeface="+mn-cs"/>
        </a:defRPr>
      </a:lvl1pPr>
      <a:lvl2pPr marL="914400" indent="-457200" algn="l" defTabSz="914400" rtl="0" eaLnBrk="1" latinLnBrk="0" hangingPunct="1">
        <a:spcBef>
          <a:spcPts val="600"/>
        </a:spcBef>
        <a:buClr>
          <a:schemeClr val="accent3">
            <a:lumMod val="50000"/>
          </a:schemeClr>
        </a:buClr>
        <a:buFont typeface="Wingdings" pitchFamily="2" charset="2"/>
        <a:buChar char=""/>
        <a:defRPr sz="2200" kern="1200">
          <a:solidFill>
            <a:schemeClr val="tx2"/>
          </a:solidFill>
          <a:latin typeface="+mn-lt"/>
          <a:ea typeface="+mn-ea"/>
          <a:cs typeface="+mn-cs"/>
        </a:defRPr>
      </a:lvl2pPr>
      <a:lvl3pPr marL="1371600" indent="-457200" algn="l" defTabSz="914400" rtl="0" eaLnBrk="1" latinLnBrk="0" hangingPunct="1">
        <a:spcBef>
          <a:spcPts val="600"/>
        </a:spcBef>
        <a:buClr>
          <a:schemeClr val="accent3"/>
        </a:buClr>
        <a:buFont typeface="Wingdings" pitchFamily="2" charset="2"/>
        <a:buChar char=""/>
        <a:defRPr sz="2000" kern="1200">
          <a:solidFill>
            <a:schemeClr val="tx2"/>
          </a:solidFill>
          <a:latin typeface="+mn-lt"/>
          <a:ea typeface="+mn-ea"/>
          <a:cs typeface="+mn-cs"/>
        </a:defRPr>
      </a:lvl3pPr>
      <a:lvl4pPr marL="1828800" indent="-457200" algn="l" defTabSz="914400" rtl="0" eaLnBrk="1" latinLnBrk="0" hangingPunct="1">
        <a:spcBef>
          <a:spcPts val="600"/>
        </a:spcBef>
        <a:buClr>
          <a:schemeClr val="accent3">
            <a:lumMod val="50000"/>
          </a:schemeClr>
        </a:buClr>
        <a:buFont typeface="Wingdings" pitchFamily="2" charset="2"/>
        <a:buChar char=""/>
        <a:defRPr sz="1800" kern="1200">
          <a:solidFill>
            <a:schemeClr val="tx2"/>
          </a:solidFill>
          <a:latin typeface="+mn-lt"/>
          <a:ea typeface="+mn-ea"/>
          <a:cs typeface="+mn-cs"/>
        </a:defRPr>
      </a:lvl4pPr>
      <a:lvl5pPr marL="2286000" indent="-457200" algn="l" defTabSz="914400" rtl="0" eaLnBrk="1" latinLnBrk="0" hangingPunct="1">
        <a:spcBef>
          <a:spcPts val="600"/>
        </a:spcBef>
        <a:buClr>
          <a:schemeClr val="accent3"/>
        </a:buClr>
        <a:buFont typeface="Wingdings" pitchFamily="2" charset="2"/>
        <a:buChar char=""/>
        <a:defRPr sz="18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5.jpeg"/><Relationship Id="rId5" Type="http://schemas.openxmlformats.org/officeDocument/2006/relationships/image" Target="../media/image14.jpeg"/><Relationship Id="rId6" Type="http://schemas.openxmlformats.org/officeDocument/2006/relationships/image" Target="../media/image17.jpeg"/><Relationship Id="rId7"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youtube.com/watch?v=ysyeHFH6_40" TargetMode="External"/><Relationship Id="rId4" Type="http://schemas.openxmlformats.org/officeDocument/2006/relationships/image" Target="../media/image9.jpe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I can…</a:t>
            </a:r>
            <a:endParaRPr lang="en-US" dirty="0"/>
          </a:p>
        </p:txBody>
      </p:sp>
      <p:sp>
        <p:nvSpPr>
          <p:cNvPr id="5" name="Subtitle 4"/>
          <p:cNvSpPr>
            <a:spLocks noGrp="1"/>
          </p:cNvSpPr>
          <p:nvPr>
            <p:ph type="subTitle" idx="1"/>
          </p:nvPr>
        </p:nvSpPr>
        <p:spPr/>
        <p:txBody>
          <a:bodyPr>
            <a:normAutofit/>
          </a:bodyPr>
          <a:lstStyle/>
          <a:p>
            <a:r>
              <a:rPr lang="en-US" sz="5400" dirty="0" smtClean="0"/>
              <a:t>State the First Amendment Rights! </a:t>
            </a:r>
            <a:endParaRPr lang="en-US" sz="5400"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Freedom of the Press</a:t>
            </a:r>
            <a:endParaRPr lang="en-US" dirty="0"/>
          </a:p>
        </p:txBody>
      </p:sp>
      <p:sp>
        <p:nvSpPr>
          <p:cNvPr id="4" name="Content Placeholder 3"/>
          <p:cNvSpPr>
            <a:spLocks noGrp="1"/>
          </p:cNvSpPr>
          <p:nvPr>
            <p:ph sz="half" idx="1"/>
          </p:nvPr>
        </p:nvSpPr>
        <p:spPr/>
        <p:txBody>
          <a:bodyPr>
            <a:normAutofit/>
          </a:bodyPr>
          <a:lstStyle/>
          <a:p>
            <a:r>
              <a:rPr lang="en-US" dirty="0" smtClean="0"/>
              <a:t>Somewhat correlates with the freedom of speech. </a:t>
            </a:r>
          </a:p>
          <a:p>
            <a:r>
              <a:rPr lang="en-US" dirty="0" smtClean="0"/>
              <a:t>The freedom of communication and expression through vehicles including various electronic media and published materials. </a:t>
            </a:r>
            <a:endParaRPr lang="en-US" dirty="0"/>
          </a:p>
        </p:txBody>
      </p:sp>
      <p:pic>
        <p:nvPicPr>
          <p:cNvPr id="6" name="Content Placeholder 5" descr="e692ae179ec231caa88b27a386e97893.jpg"/>
          <p:cNvPicPr>
            <a:picLocks noGrp="1" noChangeAspect="1"/>
          </p:cNvPicPr>
          <p:nvPr>
            <p:ph sz="half" idx="2"/>
          </p:nvPr>
        </p:nvPicPr>
        <p:blipFill>
          <a:blip r:embed="rId2"/>
          <a:srcRect t="-378" b="-378"/>
          <a:stretch>
            <a:fillRect/>
          </a:stretch>
        </p:blipFill>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Freedom to Petition</a:t>
            </a:r>
            <a:endParaRPr lang="en-US" dirty="0"/>
          </a:p>
        </p:txBody>
      </p:sp>
      <p:pic>
        <p:nvPicPr>
          <p:cNvPr id="6" name="Content Placeholder 5" descr="petition-l.jpg"/>
          <p:cNvPicPr>
            <a:picLocks noGrp="1" noChangeAspect="1"/>
          </p:cNvPicPr>
          <p:nvPr>
            <p:ph sz="half" idx="1"/>
          </p:nvPr>
        </p:nvPicPr>
        <p:blipFill>
          <a:blip r:embed="rId2"/>
          <a:srcRect t="-38830" b="-38830"/>
          <a:stretch>
            <a:fillRect/>
          </a:stretch>
        </p:blipFill>
        <p:spPr>
          <a:xfrm rot="20733961">
            <a:off x="685800" y="2209801"/>
            <a:ext cx="3657600" cy="3657600"/>
          </a:xfrm>
        </p:spPr>
      </p:pic>
      <p:sp>
        <p:nvSpPr>
          <p:cNvPr id="5" name="Content Placeholder 4"/>
          <p:cNvSpPr>
            <a:spLocks noGrp="1"/>
          </p:cNvSpPr>
          <p:nvPr>
            <p:ph sz="half" idx="2"/>
          </p:nvPr>
        </p:nvSpPr>
        <p:spPr/>
        <p:txBody>
          <a:bodyPr>
            <a:normAutofit/>
          </a:bodyPr>
          <a:lstStyle/>
          <a:p>
            <a:r>
              <a:rPr lang="en-US" dirty="0" smtClean="0"/>
              <a:t>Through the petition process, the general public is able to encourage government to take certain actions.</a:t>
            </a:r>
          </a:p>
          <a:p>
            <a:r>
              <a:rPr lang="en-US" dirty="0" smtClean="0"/>
              <a:t>Somewhat correlates with the freedom of assembly. </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 you have it?? </a:t>
            </a:r>
            <a:endParaRPr lang="en-US" dirty="0"/>
          </a:p>
        </p:txBody>
      </p:sp>
      <p:pic>
        <p:nvPicPr>
          <p:cNvPr id="6" name="Picture 5" descr="ss0.jpg"/>
          <p:cNvPicPr>
            <a:picLocks noChangeAspect="1"/>
          </p:cNvPicPr>
          <p:nvPr/>
        </p:nvPicPr>
        <p:blipFill>
          <a:blip r:embed="rId2"/>
          <a:stretch>
            <a:fillRect/>
          </a:stretch>
        </p:blipFill>
        <p:spPr>
          <a:xfrm rot="1636477">
            <a:off x="6082177" y="1438836"/>
            <a:ext cx="1539273" cy="1996245"/>
          </a:xfrm>
          <a:prstGeom prst="rect">
            <a:avLst/>
          </a:prstGeom>
        </p:spPr>
      </p:pic>
      <p:pic>
        <p:nvPicPr>
          <p:cNvPr id="5" name="Content Placeholder 4" descr="brain_overload.jpg"/>
          <p:cNvPicPr>
            <a:picLocks noGrp="1" noChangeAspect="1"/>
          </p:cNvPicPr>
          <p:nvPr>
            <p:ph idx="1"/>
          </p:nvPr>
        </p:nvPicPr>
        <p:blipFill>
          <a:blip r:embed="rId3"/>
          <a:srcRect l="-77474" r="-77474"/>
          <a:stretch>
            <a:fillRect/>
          </a:stretch>
        </p:blipFill>
        <p:spPr/>
      </p:pic>
      <p:pic>
        <p:nvPicPr>
          <p:cNvPr id="7" name="Picture 6" descr="petition-l.jpg"/>
          <p:cNvPicPr>
            <a:picLocks noChangeAspect="1"/>
          </p:cNvPicPr>
          <p:nvPr/>
        </p:nvPicPr>
        <p:blipFill>
          <a:blip r:embed="rId4"/>
          <a:stretch>
            <a:fillRect/>
          </a:stretch>
        </p:blipFill>
        <p:spPr>
          <a:xfrm rot="20492846">
            <a:off x="1220512" y="1514153"/>
            <a:ext cx="2471763" cy="1391292"/>
          </a:xfrm>
          <a:prstGeom prst="rect">
            <a:avLst/>
          </a:prstGeom>
        </p:spPr>
      </p:pic>
      <p:pic>
        <p:nvPicPr>
          <p:cNvPr id="8" name="Picture 7" descr="e692ae179ec231caa88b27a386e97893.jpg"/>
          <p:cNvPicPr>
            <a:picLocks noChangeAspect="1"/>
          </p:cNvPicPr>
          <p:nvPr/>
        </p:nvPicPr>
        <p:blipFill>
          <a:blip r:embed="rId5"/>
          <a:stretch>
            <a:fillRect/>
          </a:stretch>
        </p:blipFill>
        <p:spPr>
          <a:xfrm rot="20909757">
            <a:off x="1229399" y="3955817"/>
            <a:ext cx="1861438" cy="1847477"/>
          </a:xfrm>
          <a:prstGeom prst="rect">
            <a:avLst/>
          </a:prstGeom>
        </p:spPr>
      </p:pic>
      <p:pic>
        <p:nvPicPr>
          <p:cNvPr id="10" name="Picture 9" descr="protest1.jpg"/>
          <p:cNvPicPr>
            <a:picLocks noChangeAspect="1"/>
          </p:cNvPicPr>
          <p:nvPr/>
        </p:nvPicPr>
        <p:blipFill>
          <a:blip r:embed="rId6"/>
          <a:stretch>
            <a:fillRect/>
          </a:stretch>
        </p:blipFill>
        <p:spPr>
          <a:xfrm rot="20500589">
            <a:off x="5710349" y="4330700"/>
            <a:ext cx="2019300" cy="1536700"/>
          </a:xfrm>
          <a:prstGeom prst="rect">
            <a:avLst/>
          </a:prstGeom>
        </p:spPr>
      </p:pic>
      <p:pic>
        <p:nvPicPr>
          <p:cNvPr id="9" name="Picture 8" descr="religious-symbols_2.png"/>
          <p:cNvPicPr>
            <a:picLocks noChangeAspect="1"/>
          </p:cNvPicPr>
          <p:nvPr/>
        </p:nvPicPr>
        <p:blipFill>
          <a:blip r:embed="rId7"/>
          <a:stretch>
            <a:fillRect/>
          </a:stretch>
        </p:blipFill>
        <p:spPr>
          <a:xfrm rot="1285054">
            <a:off x="6979928" y="3167756"/>
            <a:ext cx="1719151" cy="144790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First Amendment Rights</a:t>
            </a:r>
            <a:endParaRPr lang="en-US" dirty="0"/>
          </a:p>
        </p:txBody>
      </p:sp>
      <p:sp>
        <p:nvSpPr>
          <p:cNvPr id="3" name="Subtitle 2"/>
          <p:cNvSpPr>
            <a:spLocks noGrp="1"/>
          </p:cNvSpPr>
          <p:nvPr>
            <p:ph type="subTitle" idx="1"/>
          </p:nvPr>
        </p:nvSpPr>
        <p:spPr/>
        <p:txBody>
          <a:bodyPr/>
          <a:lstStyle/>
          <a:p>
            <a:r>
              <a:rPr lang="en-US" dirty="0" smtClean="0"/>
              <a:t>Brittany Arnold</a:t>
            </a:r>
          </a:p>
          <a:p>
            <a:r>
              <a:rPr lang="en-US" b="1" dirty="0" smtClean="0"/>
              <a:t>Content Standard: 4.0  Governance establishes structures of power and authority in order to provide order and stability. Civic efficacy requires understanding rights and responsibilities, ethical behavior, and the role of citizens within their community, nation, and world.</a:t>
            </a:r>
            <a:r>
              <a:rPr lang="en-US" dirty="0" smtClean="0"/>
              <a:t>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we learning today? </a:t>
            </a:r>
            <a:endParaRPr lang="en-US" dirty="0"/>
          </a:p>
        </p:txBody>
      </p:sp>
      <p:sp>
        <p:nvSpPr>
          <p:cNvPr id="3" name="Content Placeholder 2"/>
          <p:cNvSpPr>
            <a:spLocks noGrp="1"/>
          </p:cNvSpPr>
          <p:nvPr>
            <p:ph idx="1"/>
          </p:nvPr>
        </p:nvSpPr>
        <p:spPr/>
        <p:txBody>
          <a:bodyPr/>
          <a:lstStyle/>
          <a:p>
            <a:endParaRPr lang="en-US" dirty="0" smtClean="0"/>
          </a:p>
          <a:p>
            <a:r>
              <a:rPr lang="en-US" dirty="0" smtClean="0"/>
              <a:t>4.03 Understand the rights, responsibilities, and privileges of citizens living in a democratic republic.</a:t>
            </a:r>
          </a:p>
          <a:p>
            <a:r>
              <a:rPr lang="en-US" dirty="0" smtClean="0"/>
              <a:t>SPI 5.4.2 Select examples using illustrations of First Amendment freedoms (i.e., speech, assembly, and religion).</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bill_of_rights_630.jpg">
            <a:hlinkClick r:id="rId3"/>
          </p:cNvPr>
          <p:cNvPicPr>
            <a:picLocks noChangeAspect="1"/>
          </p:cNvPicPr>
          <p:nvPr/>
        </p:nvPicPr>
        <p:blipFill>
          <a:blip r:embed="rId4"/>
          <a:stretch>
            <a:fillRect/>
          </a:stretch>
        </p:blipFill>
        <p:spPr>
          <a:xfrm>
            <a:off x="1347716" y="0"/>
            <a:ext cx="6448567" cy="6858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First Amendment </a:t>
            </a:r>
            <a:endParaRPr lang="en-US" dirty="0"/>
          </a:p>
        </p:txBody>
      </p:sp>
      <p:sp>
        <p:nvSpPr>
          <p:cNvPr id="3" name="Content Placeholder 2"/>
          <p:cNvSpPr>
            <a:spLocks noGrp="1"/>
          </p:cNvSpPr>
          <p:nvPr>
            <p:ph idx="1"/>
          </p:nvPr>
        </p:nvSpPr>
        <p:spPr/>
        <p:txBody>
          <a:bodyPr/>
          <a:lstStyle/>
          <a:p>
            <a:r>
              <a:rPr lang="en-US" dirty="0" smtClean="0"/>
              <a:t>FIRST AMENDMENT</a:t>
            </a:r>
          </a:p>
          <a:p>
            <a:pPr lvl="1"/>
            <a:r>
              <a:rPr lang="en-US" dirty="0" smtClean="0"/>
              <a:t>AMENDMENT I</a:t>
            </a:r>
          </a:p>
          <a:p>
            <a:pPr lvl="2"/>
            <a:r>
              <a:rPr lang="en-US" dirty="0" smtClean="0"/>
              <a:t>Congress shall make no law respecting an establishment of religion, or prohibiting the free exercise thereof; or abridging the freedom of speech, or of the press; or the right of the people peaceably to assemble, and to petition the government for a redress of grievances.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question_mark.jpg"/>
          <p:cNvPicPr>
            <a:picLocks noChangeAspect="1"/>
          </p:cNvPicPr>
          <p:nvPr/>
        </p:nvPicPr>
        <p:blipFill>
          <a:blip r:embed="rId2"/>
          <a:stretch>
            <a:fillRect/>
          </a:stretch>
        </p:blipFill>
        <p:spPr>
          <a:xfrm rot="1239278">
            <a:off x="3867647" y="1885030"/>
            <a:ext cx="4160893" cy="4379887"/>
          </a:xfrm>
          <a:prstGeom prst="rect">
            <a:avLst/>
          </a:prstGeom>
        </p:spPr>
      </p:pic>
      <p:sp>
        <p:nvSpPr>
          <p:cNvPr id="2" name="Title 1"/>
          <p:cNvSpPr>
            <a:spLocks noGrp="1"/>
          </p:cNvSpPr>
          <p:nvPr>
            <p:ph type="title" idx="4294967295"/>
          </p:nvPr>
        </p:nvSpPr>
        <p:spPr>
          <a:xfrm>
            <a:off x="0" y="1627188"/>
            <a:ext cx="9144000" cy="1471612"/>
          </a:xfrm>
        </p:spPr>
        <p:txBody>
          <a:bodyPr/>
          <a:lstStyle/>
          <a:p>
            <a:r>
              <a:rPr lang="en-US" dirty="0" smtClean="0"/>
              <a:t>What does the First Amendment give us?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Freedom of Speech</a:t>
            </a:r>
            <a:endParaRPr lang="en-US" dirty="0"/>
          </a:p>
        </p:txBody>
      </p:sp>
      <p:sp>
        <p:nvSpPr>
          <p:cNvPr id="3" name="Content Placeholder 2"/>
          <p:cNvSpPr>
            <a:spLocks noGrp="1"/>
          </p:cNvSpPr>
          <p:nvPr>
            <p:ph sz="half" idx="1"/>
          </p:nvPr>
        </p:nvSpPr>
        <p:spPr/>
        <p:txBody>
          <a:bodyPr>
            <a:normAutofit fontScale="85000" lnSpcReduction="10000"/>
          </a:bodyPr>
          <a:lstStyle/>
          <a:p>
            <a:r>
              <a:rPr lang="en-US" dirty="0" smtClean="0"/>
              <a:t>We, as American citizens are allowed to speak their minds without penalty on subjects such as political, religious and humanitarian views, etc. </a:t>
            </a:r>
          </a:p>
          <a:p>
            <a:r>
              <a:rPr lang="en-US" dirty="0" smtClean="0"/>
              <a:t>Even with the freedom of speech, we are not protected by the First Amendment to falsely use speech in a way that could inflict danger or harm to others this would include assault or slander. </a:t>
            </a:r>
            <a:endParaRPr lang="en-US" dirty="0"/>
          </a:p>
        </p:txBody>
      </p:sp>
      <p:pic>
        <p:nvPicPr>
          <p:cNvPr id="5" name="Content Placeholder 4" descr="ss0.jpg"/>
          <p:cNvPicPr>
            <a:picLocks noGrp="1" noChangeAspect="1"/>
          </p:cNvPicPr>
          <p:nvPr>
            <p:ph sz="half" idx="2"/>
          </p:nvPr>
        </p:nvPicPr>
        <p:blipFill>
          <a:blip r:embed="rId2"/>
          <a:srcRect l="-14844" r="-14844"/>
          <a:stretch>
            <a:fillRect/>
          </a:stretch>
        </p:blipFill>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Freedom of Religion</a:t>
            </a:r>
            <a:endParaRPr lang="en-US" dirty="0"/>
          </a:p>
        </p:txBody>
      </p:sp>
      <p:sp>
        <p:nvSpPr>
          <p:cNvPr id="3" name="Content Placeholder 2"/>
          <p:cNvSpPr>
            <a:spLocks noGrp="1"/>
          </p:cNvSpPr>
          <p:nvPr>
            <p:ph sz="half" idx="1"/>
          </p:nvPr>
        </p:nvSpPr>
        <p:spPr/>
        <p:txBody>
          <a:bodyPr/>
          <a:lstStyle/>
          <a:p>
            <a:r>
              <a:rPr lang="en-US" dirty="0" smtClean="0"/>
              <a:t>Because of this right we are allowed to practice any type of recognized religion. </a:t>
            </a:r>
          </a:p>
          <a:p>
            <a:r>
              <a:rPr lang="en-US" dirty="0" err="1" smtClean="0"/>
              <a:t>Seperates</a:t>
            </a:r>
            <a:r>
              <a:rPr lang="en-US" dirty="0" smtClean="0"/>
              <a:t> church and state, no more forced religion. </a:t>
            </a:r>
          </a:p>
          <a:p>
            <a:endParaRPr lang="en-US" dirty="0" smtClean="0"/>
          </a:p>
          <a:p>
            <a:endParaRPr lang="en-US" dirty="0"/>
          </a:p>
        </p:txBody>
      </p:sp>
      <p:pic>
        <p:nvPicPr>
          <p:cNvPr id="6" name="Content Placeholder 5" descr="religious-symbols_2.png"/>
          <p:cNvPicPr>
            <a:picLocks noGrp="1" noChangeAspect="1"/>
          </p:cNvPicPr>
          <p:nvPr>
            <p:ph sz="half" idx="2"/>
          </p:nvPr>
        </p:nvPicPr>
        <p:blipFill>
          <a:blip r:embed="rId2"/>
          <a:srcRect t="-9367" b="-9367"/>
          <a:stretch>
            <a:fillRect/>
          </a:stretch>
        </p:blipFill>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Freedom to Assemble </a:t>
            </a:r>
            <a:endParaRPr lang="en-US" dirty="0"/>
          </a:p>
        </p:txBody>
      </p:sp>
      <p:pic>
        <p:nvPicPr>
          <p:cNvPr id="10" name="Content Placeholder 9" descr="Freedom of Assembly 2.jpg"/>
          <p:cNvPicPr>
            <a:picLocks noGrp="1" noChangeAspect="1"/>
          </p:cNvPicPr>
          <p:nvPr>
            <p:ph sz="half" idx="1"/>
          </p:nvPr>
        </p:nvPicPr>
        <p:blipFill>
          <a:blip r:embed="rId2"/>
          <a:srcRect l="-17368" r="-17368"/>
          <a:stretch>
            <a:fillRect/>
          </a:stretch>
        </p:blipFill>
        <p:spPr/>
      </p:pic>
      <p:sp>
        <p:nvSpPr>
          <p:cNvPr id="9" name="Content Placeholder 8"/>
          <p:cNvSpPr>
            <a:spLocks noGrp="1"/>
          </p:cNvSpPr>
          <p:nvPr>
            <p:ph sz="half" idx="2"/>
          </p:nvPr>
        </p:nvSpPr>
        <p:spPr/>
        <p:txBody>
          <a:bodyPr/>
          <a:lstStyle/>
          <a:p>
            <a:r>
              <a:rPr lang="en-US" dirty="0" smtClean="0"/>
              <a:t>Can often be known as the right to protest or “freedom of association. </a:t>
            </a:r>
          </a:p>
          <a:p>
            <a:r>
              <a:rPr lang="en-US" dirty="0" smtClean="0"/>
              <a:t>“The right of individuals to come together and collectively express, promote, pursue and defend common interests.”</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Folio">
  <a:themeElements>
    <a:clrScheme name="Exhibit">
      <a:dk1>
        <a:sysClr val="windowText" lastClr="000000"/>
      </a:dk1>
      <a:lt1>
        <a:sysClr val="window" lastClr="FFFFFF"/>
      </a:lt1>
      <a:dk2>
        <a:srgbClr val="1C3264"/>
      </a:dk2>
      <a:lt2>
        <a:srgbClr val="CCCCCC"/>
      </a:lt2>
      <a:accent1>
        <a:srgbClr val="3399FF"/>
      </a:accent1>
      <a:accent2>
        <a:srgbClr val="69FFFF"/>
      </a:accent2>
      <a:accent3>
        <a:srgbClr val="CCFF33"/>
      </a:accent3>
      <a:accent4>
        <a:srgbClr val="3333FF"/>
      </a:accent4>
      <a:accent5>
        <a:srgbClr val="9933FF"/>
      </a:accent5>
      <a:accent6>
        <a:srgbClr val="FF33FF"/>
      </a:accent6>
      <a:hlink>
        <a:srgbClr val="6699FF"/>
      </a:hlink>
      <a:folHlink>
        <a:srgbClr val="9999CC"/>
      </a:folHlink>
    </a:clrScheme>
    <a:fontScheme name="Folio">
      <a:majorFont>
        <a:latin typeface="Calisto MT"/>
        <a:ea typeface=""/>
        <a:cs typeface=""/>
        <a:font script="Jpan" typeface="ＭＳ 明朝"/>
      </a:majorFont>
      <a:minorFont>
        <a:latin typeface="Calisto MT"/>
        <a:ea typeface=""/>
        <a:cs typeface=""/>
        <a:font script="Jpan" typeface="ＭＳ 明朝"/>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Focus.thmx</Template>
  <TotalTime>247</TotalTime>
  <Words>379</Words>
  <Application>Microsoft Macintosh PowerPoint</Application>
  <PresentationFormat>On-screen Show (4:3)</PresentationFormat>
  <Paragraphs>32</Paragraphs>
  <Slides>12</Slides>
  <Notes>1</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Folio</vt:lpstr>
      <vt:lpstr>I can…</vt:lpstr>
      <vt:lpstr>First Amendment Rights</vt:lpstr>
      <vt:lpstr>What are we learning today? </vt:lpstr>
      <vt:lpstr>Slide 4</vt:lpstr>
      <vt:lpstr>The First Amendment </vt:lpstr>
      <vt:lpstr>What does the First Amendment give us? </vt:lpstr>
      <vt:lpstr>Freedom of Speech</vt:lpstr>
      <vt:lpstr>Freedom of Religion</vt:lpstr>
      <vt:lpstr>Freedom to Assemble </vt:lpstr>
      <vt:lpstr>Freedom of the Press</vt:lpstr>
      <vt:lpstr>Freedom to Petition</vt:lpstr>
      <vt:lpstr>Think you have it??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Amendment Rights</dc:title>
  <dc:creator>Brittany  Arnold</dc:creator>
  <cp:lastModifiedBy>Brittany  Arnold</cp:lastModifiedBy>
  <cp:revision>4</cp:revision>
  <dcterms:created xsi:type="dcterms:W3CDTF">2012-04-18T15:53:23Z</dcterms:created>
  <dcterms:modified xsi:type="dcterms:W3CDTF">2012-04-18T15:56:52Z</dcterms:modified>
</cp:coreProperties>
</file>