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60" r:id="rId23"/>
    <p:sldId id="258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2FF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49A40B-5612-1146-9E9F-42BA7E164802}" type="datetimeFigureOut">
              <a:rPr lang="en-US" smtClean="0"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F8D6517-FAC4-124B-8970-871F9402FB0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4" Type="http://schemas.openxmlformats.org/officeDocument/2006/relationships/slide" Target="slide23.xml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3.xml"/><Relationship Id="rId3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slide" Target="slide22.xml"/><Relationship Id="rId3" Type="http://schemas.openxmlformats.org/officeDocument/2006/relationships/slide" Target="slide2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rgbClr val="92FF8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 rot="20012632">
            <a:off x="887074" y="881687"/>
            <a:ext cx="292320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TCAP 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Math 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Review!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2013500" y="5079062"/>
            <a:ext cx="145649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2013500" y="4369565"/>
            <a:ext cx="188239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13500" y="3548618"/>
            <a:ext cx="154621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2013500" y="2758651"/>
            <a:ext cx="133988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select a marble without looking, how likely is it that you will pick an orange one?</a:t>
            </a: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2013500" y="2758651"/>
            <a:ext cx="1339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Certain</a:t>
            </a:r>
            <a:endParaRPr lang="en-US" sz="2400" b="1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013500" y="3548618"/>
            <a:ext cx="1546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Probable </a:t>
            </a:r>
            <a:endParaRPr lang="en-US" sz="2400" b="1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2013500" y="5079062"/>
            <a:ext cx="1456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Unlikely </a:t>
            </a:r>
            <a:endParaRPr lang="en-US" sz="2400" b="1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2013500" y="4369565"/>
            <a:ext cx="1882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Impossible</a:t>
            </a:r>
            <a:endParaRPr lang="en-US" sz="2400" b="1" dirty="0"/>
          </a:p>
        </p:txBody>
      </p:sp>
      <p:sp>
        <p:nvSpPr>
          <p:cNvPr id="11" name="Oval 10"/>
          <p:cNvSpPr/>
          <p:nvPr/>
        </p:nvSpPr>
        <p:spPr>
          <a:xfrm>
            <a:off x="5916592" y="2758651"/>
            <a:ext cx="898331" cy="789967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171157" y="3548618"/>
            <a:ext cx="905256" cy="795528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81246" y="4615887"/>
            <a:ext cx="905256" cy="795528"/>
          </a:xfrm>
          <a:prstGeom prst="ellipse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1824879" y="5162553"/>
            <a:ext cx="675302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824879" y="4138733"/>
            <a:ext cx="117742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824879" y="3159869"/>
            <a:ext cx="1080795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select a marble without looking, which color are you </a:t>
            </a:r>
            <a:r>
              <a:rPr lang="en-US" b="1" dirty="0" smtClean="0"/>
              <a:t>less likely to pick?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24879" y="3159869"/>
            <a:ext cx="1080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White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824879" y="4138733"/>
            <a:ext cx="1177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Yellow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24879" y="5162553"/>
            <a:ext cx="6753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</a:t>
            </a:r>
            <a:r>
              <a:rPr lang="en-US" sz="2400" b="1" dirty="0" smtClean="0"/>
              <a:t>either</a:t>
            </a:r>
            <a:r>
              <a:rPr lang="en-US" sz="2400" b="1" dirty="0"/>
              <a:t>; white and yellow are equally </a:t>
            </a:r>
            <a:r>
              <a:rPr lang="en-US" sz="2400" b="1" dirty="0" smtClean="0"/>
              <a:t>likely</a:t>
            </a:r>
            <a:endParaRPr lang="en-US" sz="2400" b="1" dirty="0"/>
          </a:p>
        </p:txBody>
      </p:sp>
      <p:sp>
        <p:nvSpPr>
          <p:cNvPr id="9" name="Oval 8"/>
          <p:cNvSpPr/>
          <p:nvPr/>
        </p:nvSpPr>
        <p:spPr>
          <a:xfrm>
            <a:off x="5529379" y="2122069"/>
            <a:ext cx="667512" cy="6858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83946" y="2664203"/>
            <a:ext cx="667512" cy="6858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77514" y="2664203"/>
            <a:ext cx="667512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086964" y="3407701"/>
            <a:ext cx="667512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837161" y="2664203"/>
            <a:ext cx="667512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011270" y="3750601"/>
            <a:ext cx="667512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449949" y="3621533"/>
            <a:ext cx="667512" cy="68580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600291" y="5545260"/>
            <a:ext cx="62949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600291" y="4530785"/>
            <a:ext cx="62949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1600291" y="3653621"/>
            <a:ext cx="62949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600291" y="2776457"/>
            <a:ext cx="62949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My number is a multiple of 5. It is less than 100 and has a factor of 6. What is my number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91" y="2776457"/>
            <a:ext cx="629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25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91" y="3653621"/>
            <a:ext cx="629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36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600291" y="4530785"/>
            <a:ext cx="629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60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00291" y="5545260"/>
            <a:ext cx="6294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66</a:t>
            </a: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hlinkClick r:id="rId2" action="ppaction://hlinksldjump"/>
          </p:cNvPr>
          <p:cNvSpPr/>
          <p:nvPr/>
        </p:nvSpPr>
        <p:spPr>
          <a:xfrm>
            <a:off x="498474" y="5351312"/>
            <a:ext cx="584502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498474" y="4179501"/>
            <a:ext cx="630691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498474" y="3131296"/>
            <a:ext cx="6896727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498474" y="2093306"/>
            <a:ext cx="5766710" cy="6771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Sari was asked to describe how to find the answer to 28 </a:t>
            </a:r>
            <a:r>
              <a:rPr lang="en-US" sz="2800" dirty="0" err="1" smtClean="0"/>
              <a:t>x</a:t>
            </a:r>
            <a:r>
              <a:rPr lang="en-US" sz="2800" dirty="0" smtClean="0"/>
              <a:t> 7 to her class. Which explanation makes the most sense?</a:t>
            </a:r>
            <a:endParaRPr lang="en-US" sz="28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498474" y="2093306"/>
            <a:ext cx="576671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added 20 + 7 to get 27 and I added 20 + 8 to get 28.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Then </a:t>
            </a:r>
            <a:r>
              <a:rPr lang="en-US" dirty="0"/>
              <a:t>I multiplied 27 by 28 to get 756. So 28 </a:t>
            </a:r>
            <a:r>
              <a:rPr lang="en-US" dirty="0" err="1"/>
              <a:t>x</a:t>
            </a:r>
            <a:r>
              <a:rPr lang="en-US" dirty="0"/>
              <a:t> 7 = 756</a:t>
            </a:r>
            <a:r>
              <a:rPr lang="en-US" sz="2000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474" y="3131296"/>
            <a:ext cx="6896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multiplied 20 </a:t>
            </a:r>
            <a:r>
              <a:rPr lang="en-US" dirty="0" err="1"/>
              <a:t>x</a:t>
            </a:r>
            <a:r>
              <a:rPr lang="en-US" dirty="0"/>
              <a:t> 8 to get 160. Then I multiplied 20 </a:t>
            </a:r>
            <a:r>
              <a:rPr lang="en-US" dirty="0" err="1"/>
              <a:t>x</a:t>
            </a:r>
            <a:r>
              <a:rPr lang="en-US" dirty="0"/>
              <a:t> 7 to get 140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 added 160 + 140 to get 300. So 28 </a:t>
            </a:r>
            <a:r>
              <a:rPr lang="en-US" dirty="0" err="1"/>
              <a:t>x</a:t>
            </a:r>
            <a:r>
              <a:rPr lang="en-US" dirty="0"/>
              <a:t> 7 = 300.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498474" y="4179501"/>
            <a:ext cx="6306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multiplied 20 </a:t>
            </a:r>
            <a:r>
              <a:rPr lang="en-US" dirty="0" err="1"/>
              <a:t>x</a:t>
            </a:r>
            <a:r>
              <a:rPr lang="en-US" dirty="0"/>
              <a:t> 7 and got 140. Then I did 8 </a:t>
            </a:r>
            <a:r>
              <a:rPr lang="en-US" dirty="0" err="1"/>
              <a:t>x</a:t>
            </a:r>
            <a:r>
              <a:rPr lang="en-US" dirty="0"/>
              <a:t> 7 and got 56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 I added 140 to 56 to get 196. So, 28 </a:t>
            </a:r>
            <a:r>
              <a:rPr lang="en-US" dirty="0" err="1"/>
              <a:t>x</a:t>
            </a:r>
            <a:r>
              <a:rPr lang="en-US" dirty="0"/>
              <a:t> 7 = 196.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8474" y="5351312"/>
            <a:ext cx="584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did 28 + 28 and got 56. I did that 7 times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 I added 56 seven times to get 392. So, 28 </a:t>
            </a:r>
            <a:r>
              <a:rPr lang="en-US" dirty="0" err="1"/>
              <a:t>x</a:t>
            </a:r>
            <a:r>
              <a:rPr lang="en-US" dirty="0"/>
              <a:t> 7 = 392.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471404" y="4770783"/>
            <a:ext cx="125406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1471404" y="3707744"/>
            <a:ext cx="1476486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471404" y="2693269"/>
            <a:ext cx="1476486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471404" y="1816105"/>
            <a:ext cx="809236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equal to 0.45?</a:t>
            </a: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471404" y="1816105"/>
            <a:ext cx="8092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4/5</a:t>
            </a:r>
            <a:endParaRPr lang="en-US" sz="32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471404" y="2693269"/>
            <a:ext cx="14764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45/100</a:t>
            </a:r>
            <a:endParaRPr lang="en-US" sz="3200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471404" y="3707744"/>
            <a:ext cx="14764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100/45</a:t>
            </a:r>
            <a:endParaRPr lang="en-US" sz="3200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471404" y="4770783"/>
            <a:ext cx="12540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5/100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028988" y="4603419"/>
            <a:ext cx="115353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28988" y="3618512"/>
            <a:ext cx="246128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28988" y="2695182"/>
            <a:ext cx="653093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28988" y="1831032"/>
            <a:ext cx="1390124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number is the same as .5?</a:t>
            </a: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2028988" y="1831032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half </a:t>
            </a:r>
            <a:endParaRPr lang="en-US" sz="24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028988" y="2695182"/>
            <a:ext cx="653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5/1</a:t>
            </a:r>
            <a:endParaRPr lang="en-US" sz="24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2028988" y="3618512"/>
            <a:ext cx="2461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Five hundredths 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2028988" y="4603419"/>
            <a:ext cx="1153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5/1000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750196" y="5303168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1750196" y="4321586"/>
            <a:ext cx="1074333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1750196" y="3345744"/>
            <a:ext cx="971740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750196" y="2447350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eighteen hundredths written in standard form?</a:t>
            </a: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750196" y="2447350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0.018</a:t>
            </a:r>
            <a:endParaRPr lang="en-US" sz="32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750196" y="3345744"/>
            <a:ext cx="9717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0.18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750196" y="5303168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18.00</a:t>
            </a:r>
            <a:endParaRPr lang="en-US" sz="3200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750196" y="4321586"/>
            <a:ext cx="10743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1800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1533358" y="4340097"/>
            <a:ext cx="263064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33358" y="3251295"/>
            <a:ext cx="263064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33358" y="2292454"/>
            <a:ext cx="2800466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of the following is listed from smallest to largest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1533358" y="2292454"/>
            <a:ext cx="2800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11/4, 15/6, 2 7/12</a:t>
            </a:r>
            <a:endParaRPr lang="en-US" sz="2400" b="1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533358" y="3251295"/>
            <a:ext cx="2630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15/6, 8/3, 2 7/12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33358" y="4340097"/>
            <a:ext cx="26306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15/6, 2 7/12, 8/3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65685" y="5037127"/>
            <a:ext cx="344307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1765685" y="4197669"/>
            <a:ext cx="3263934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65685" y="3330254"/>
            <a:ext cx="4674777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765685" y="2338923"/>
            <a:ext cx="477757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equation is not true?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65685" y="2338923"/>
            <a:ext cx="4777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(150 + 70) + 30 = 150 + (70 + 30)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765685" y="3330254"/>
            <a:ext cx="4674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(275 – 25) + 18 = 275 – (25 + 18)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5685" y="4197669"/>
            <a:ext cx="3263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396 + 412 = 412 + 396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765685" y="5037127"/>
            <a:ext cx="3443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 × (5 × 6) = (3 × 5) × 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88242" y="5524332"/>
            <a:ext cx="143606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88242" y="4601002"/>
            <a:ext cx="35147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88242" y="3820481"/>
            <a:ext cx="35147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8242" y="2989484"/>
            <a:ext cx="35147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Patty works 12 hours a week. If her hours are from 1 P.M. to 5 P.M. on the days that she works, how many days a week does she work?</a:t>
            </a:r>
            <a:endParaRPr lang="en-US" sz="2800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688242" y="2989484"/>
            <a:ext cx="35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688242" y="3820481"/>
            <a:ext cx="35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688242" y="4601002"/>
            <a:ext cx="351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688242" y="5524332"/>
            <a:ext cx="1436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Not Here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hlinkClick r:id="rId2" action="ppaction://hlinksldjump"/>
          </p:cNvPr>
          <p:cNvSpPr/>
          <p:nvPr/>
        </p:nvSpPr>
        <p:spPr>
          <a:xfrm>
            <a:off x="1128035" y="4818460"/>
            <a:ext cx="11952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28035" y="4011794"/>
            <a:ext cx="11952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28035" y="3299275"/>
            <a:ext cx="11952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3" action="ppaction://hlinksldjump"/>
          </p:cNvPr>
          <p:cNvSpPr/>
          <p:nvPr/>
        </p:nvSpPr>
        <p:spPr>
          <a:xfrm>
            <a:off x="1128035" y="2560611"/>
            <a:ext cx="1195234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7,409,070 rounded to the nearest million?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5486400" y="1598507"/>
            <a:ext cx="3657600" cy="414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128035" y="2560611"/>
            <a:ext cx="119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7,500,000</a:t>
            </a: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128035" y="3299275"/>
            <a:ext cx="119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8,000,000</a:t>
            </a:r>
            <a:endParaRPr lang="en-US" dirty="0"/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1128035" y="4011794"/>
            <a:ext cx="119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4,000,000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28035" y="4818460"/>
            <a:ext cx="119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7,000,000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361691" y="5296924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61691" y="4073249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37034" y="5296924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37034" y="4073249"/>
            <a:ext cx="1194157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About how many more students are enrolled in Jefferson School than in Washington School?</a:t>
            </a:r>
            <a:endParaRPr lang="en-US" sz="2800" dirty="0"/>
          </a:p>
        </p:txBody>
      </p:sp>
      <p:pic>
        <p:nvPicPr>
          <p:cNvPr id="3" name="Picture 2" descr="tp4-4a-5q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191" y="1889281"/>
            <a:ext cx="3378332" cy="1649883"/>
          </a:xfrm>
          <a:prstGeom prst="rect">
            <a:avLst/>
          </a:prstGeom>
        </p:spPr>
      </p:pic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5361691" y="5296924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6,000</a:t>
            </a:r>
            <a:endParaRPr lang="en-US" sz="3200" dirty="0"/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5361691" y="4073249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3,000</a:t>
            </a:r>
            <a:endParaRPr lang="en-US" sz="3200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437034" y="4073249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4,000</a:t>
            </a:r>
            <a:endParaRPr lang="en-US" sz="3200" dirty="0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437034" y="5296924"/>
            <a:ext cx="11941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5,000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455915" y="5111553"/>
            <a:ext cx="1304764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55915" y="4247965"/>
            <a:ext cx="855923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55915" y="3403875"/>
            <a:ext cx="1304764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55915" y="2526711"/>
            <a:ext cx="1078340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</a:t>
            </a:r>
            <a:r>
              <a:rPr lang="en-US" dirty="0" smtClean="0"/>
              <a:t>expression does not equal 30?</a:t>
            </a: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455915" y="2526711"/>
            <a:ext cx="10783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3x10</a:t>
            </a:r>
            <a:endParaRPr lang="en-US" sz="3200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455915" y="3403875"/>
            <a:ext cx="13047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5x3x3</a:t>
            </a:r>
            <a:endParaRPr lang="en-US" sz="3200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455915" y="4247965"/>
            <a:ext cx="8559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5x6</a:t>
            </a:r>
            <a:endParaRPr lang="en-US" sz="3200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455915" y="5111553"/>
            <a:ext cx="13047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2x3x5</a:t>
            </a: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TRY AGAIN…</a:t>
            </a:r>
            <a:endParaRPr lang="en-US" sz="6600" dirty="0"/>
          </a:p>
        </p:txBody>
      </p:sp>
      <p:pic>
        <p:nvPicPr>
          <p:cNvPr id="4" name="Content Placeholder 3" descr="sad2.gif">
            <a:hlinkClick r:id="" action="ppaction://hlinkshowjump?jump=lastslideviewed"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-38272" r="-382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WAY TO GO!!!</a:t>
            </a:r>
            <a:endParaRPr lang="en-US" sz="6600" dirty="0"/>
          </a:p>
        </p:txBody>
      </p:sp>
      <p:pic>
        <p:nvPicPr>
          <p:cNvPr id="4" name="Content Placeholder 3" descr="happy-face-jpg-751346.jpg">
            <a:hlinkClick r:id="" action="ppaction://hlinkshowjump?jump=lastslideviewed"/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-28532" r="-2853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81a9cbc85f5932740906728c9fcec16-guitar-clip-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69716">
            <a:off x="1762526" y="2785922"/>
            <a:ext cx="6204506" cy="2233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You’ve got it!!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Let’s </a:t>
            </a:r>
          </a:p>
          <a:p>
            <a:pPr algn="ctr">
              <a:buNone/>
            </a:pP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ROCK THAT </a:t>
            </a:r>
            <a:b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TEST!!!!</a:t>
            </a:r>
            <a:endParaRPr lang="en-US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23588" y="4315542"/>
            <a:ext cx="100272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23588" y="3651909"/>
            <a:ext cx="100272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23588" y="2913245"/>
            <a:ext cx="100272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23588" y="2184027"/>
            <a:ext cx="1002723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359,098 rounded to the nearest hundred thousand?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223588" y="2184027"/>
            <a:ext cx="100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300,000</a:t>
            </a:r>
            <a:endParaRPr lang="en-US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223588" y="2913245"/>
            <a:ext cx="100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400,000</a:t>
            </a:r>
            <a:endParaRPr lang="en-US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223588" y="3651909"/>
            <a:ext cx="100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500,000</a:t>
            </a:r>
            <a:endParaRPr lang="en-US" dirty="0"/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1223588" y="4315542"/>
            <a:ext cx="100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360,000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1750196" y="3469660"/>
            <a:ext cx="142369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50196" y="2647505"/>
            <a:ext cx="87783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1750196" y="1908841"/>
            <a:ext cx="74010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0.79, in which place is the 9?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0196" y="1908841"/>
            <a:ext cx="74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Ones </a:t>
            </a:r>
            <a:endParaRPr lang="en-US" dirty="0"/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1750196" y="2647505"/>
            <a:ext cx="87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Tenths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50196" y="3469660"/>
            <a:ext cx="142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Hundredths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16519" y="4183388"/>
            <a:ext cx="142369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16519" y="3513711"/>
            <a:ext cx="877839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316519" y="2775047"/>
            <a:ext cx="74010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316519" y="2138767"/>
            <a:ext cx="132564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9,845.01, in which place is the 9?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16519" y="2138767"/>
            <a:ext cx="1325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Thousands </a:t>
            </a:r>
            <a:endParaRPr lang="en-US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316519" y="3513711"/>
            <a:ext cx="87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Tenths </a:t>
            </a:r>
            <a:endParaRPr lang="en-US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316519" y="4183388"/>
            <a:ext cx="142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Hundredths</a:t>
            </a:r>
            <a:endParaRPr lang="en-US" dirty="0"/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1316519" y="2775047"/>
            <a:ext cx="740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694517" y="4863720"/>
            <a:ext cx="45837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1694517" y="3698982"/>
            <a:ext cx="45837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3" action="ppaction://hlinksldjump"/>
          </p:cNvPr>
          <p:cNvSpPr/>
          <p:nvPr/>
        </p:nvSpPr>
        <p:spPr>
          <a:xfrm>
            <a:off x="1694517" y="2652541"/>
            <a:ext cx="458379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493642" y="1600200"/>
            <a:ext cx="696981" cy="6457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sign makes the sentence true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	0.0</a:t>
            </a:r>
            <a:r>
              <a:rPr lang="en-US" dirty="0" smtClean="0"/>
              <a:t>	 </a:t>
            </a:r>
            <a:r>
              <a:rPr lang="en-US" dirty="0" smtClean="0"/>
              <a:t>  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r>
              <a:rPr lang="en-US" dirty="0" smtClean="0"/>
              <a:t>	 941/1,000</a:t>
            </a:r>
            <a:r>
              <a:rPr lang="en-US" dirty="0" smtClean="0"/>
              <a:t>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94517" y="2652541"/>
            <a:ext cx="4583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&lt;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94517" y="3698982"/>
            <a:ext cx="4583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&gt;</a:t>
            </a: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1694517" y="4863720"/>
            <a:ext cx="4583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1729" y="4728322"/>
            <a:ext cx="458378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81729" y="3851158"/>
            <a:ext cx="458378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81729" y="2973994"/>
            <a:ext cx="458378" cy="5847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sign makes the sentence true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9/10	? </a:t>
            </a:r>
            <a:r>
              <a:rPr lang="en-US" dirty="0" smtClean="0"/>
              <a:t> 	0.9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2081729" y="2973994"/>
            <a:ext cx="4583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&lt;</a:t>
            </a:r>
            <a:endParaRPr lang="en-US" sz="3200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081729" y="3851158"/>
            <a:ext cx="4583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&gt;</a:t>
            </a:r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2081729" y="4728322"/>
            <a:ext cx="45837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hlinkClick r:id="rId2" action="ppaction://hlinksldjump"/>
          </p:cNvPr>
          <p:cNvSpPr/>
          <p:nvPr/>
        </p:nvSpPr>
        <p:spPr>
          <a:xfrm>
            <a:off x="1781173" y="4820273"/>
            <a:ext cx="386551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81173" y="3395234"/>
            <a:ext cx="386551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1781173" y="2156070"/>
            <a:ext cx="3865511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set of numbers is ordered from </a:t>
            </a:r>
            <a:r>
              <a:rPr lang="en-US" b="1" dirty="0" smtClean="0"/>
              <a:t>least to greatest?</a:t>
            </a:r>
            <a:r>
              <a:rPr lang="en-US" b="1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81173" y="2156070"/>
            <a:ext cx="386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8.0 &lt; 8.4 &lt; 8.5 &lt; 8.8 &lt; 8.9</a:t>
            </a:r>
            <a:endParaRPr lang="en-US" sz="2400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781173" y="3395234"/>
            <a:ext cx="386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8.0 &lt; 8.4 &lt; 8.8 &lt; 8.5 &lt; 8.9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81173" y="4820273"/>
            <a:ext cx="3865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8.0 &lt; 8.9 &lt; 8.8 &lt; 8.4 &lt; 8.5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92F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1548846" y="5669177"/>
            <a:ext cx="556369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1548846" y="4137220"/>
            <a:ext cx="556369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548846" y="2495328"/>
            <a:ext cx="5563692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set of numbers is ordered from </a:t>
            </a:r>
            <a:r>
              <a:rPr lang="en-US" b="1" dirty="0" smtClean="0"/>
              <a:t>greatest to least?</a:t>
            </a:r>
            <a:r>
              <a:rPr lang="en-US" b="1" dirty="0" smtClean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48846" y="2495328"/>
            <a:ext cx="5563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2.978 &gt; 2.974 &gt; 2.939 &gt; 2.879 &gt; </a:t>
            </a:r>
            <a:r>
              <a:rPr lang="en-US" sz="2400" b="1" dirty="0" smtClean="0"/>
              <a:t>2.179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48846" y="4137220"/>
            <a:ext cx="5563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2.978 &gt; 2.879 &gt; 2.974 &gt; 2.939 &gt; </a:t>
            </a:r>
            <a:r>
              <a:rPr lang="en-US" sz="2400" b="1" dirty="0" smtClean="0"/>
              <a:t>2.179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48846" y="5669177"/>
            <a:ext cx="5563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2.978 &gt; 2.939 &gt; 2.179 &gt; 2.879 &gt; </a:t>
            </a:r>
            <a:r>
              <a:rPr lang="en-US" sz="2400" b="1" dirty="0" smtClean="0"/>
              <a:t>2.974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337</TotalTime>
  <Words>733</Words>
  <Application>Microsoft Macintosh PowerPoint</Application>
  <PresentationFormat>On-screen Show (4:3)</PresentationFormat>
  <Paragraphs>106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Advantage</vt:lpstr>
      <vt:lpstr>Slide 1</vt:lpstr>
      <vt:lpstr>What is 7,409,070 rounded to the nearest million?</vt:lpstr>
      <vt:lpstr>What is 359,098 rounded to the nearest hundred thousand?</vt:lpstr>
      <vt:lpstr>In 0.79, in which place is the 9?</vt:lpstr>
      <vt:lpstr>In 9,845.01, in which place is the 9?</vt:lpstr>
      <vt:lpstr>Which sign makes the sentence true?  0.0    ?  941/1,000  </vt:lpstr>
      <vt:lpstr>Which sign makes the sentence true?  9/10 ?   0.9  </vt:lpstr>
      <vt:lpstr>Which set of numbers is ordered from least to greatest?   </vt:lpstr>
      <vt:lpstr>Which set of numbers is ordered from greatest to least?  </vt:lpstr>
      <vt:lpstr>If you select a marble without looking, how likely is it that you will pick an orange one?</vt:lpstr>
      <vt:lpstr>If you select a marble without looking, which color are you less likely to pick?</vt:lpstr>
      <vt:lpstr> My number is a multiple of 5. It is less than 100 and has a factor of 6. What is my number?</vt:lpstr>
      <vt:lpstr>Sari was asked to describe how to find the answer to 28 x 7 to her class. Which explanation makes the most sense?</vt:lpstr>
      <vt:lpstr>Which is equal to 0.45?</vt:lpstr>
      <vt:lpstr>Which number is the same as .5?</vt:lpstr>
      <vt:lpstr>How is eighteen hundredths written in standard form?</vt:lpstr>
      <vt:lpstr>Which of the following is listed from smallest to largest?</vt:lpstr>
      <vt:lpstr>Which equation is not true?</vt:lpstr>
      <vt:lpstr>Patty works 12 hours a week. If her hours are from 1 P.M. to 5 P.M. on the days that she works, how many days a week does she work?</vt:lpstr>
      <vt:lpstr>About how many more students are enrolled in Jefferson School than in Washington School?</vt:lpstr>
      <vt:lpstr>Which expression does not equal 30?</vt:lpstr>
      <vt:lpstr>TRY AGAIN…</vt:lpstr>
      <vt:lpstr>WAY TO GO!!!</vt:lpstr>
      <vt:lpstr>You’ve got it!!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Brittany  Arnold</dc:creator>
  <cp:lastModifiedBy>Brittany  Arnold</cp:lastModifiedBy>
  <cp:revision>1</cp:revision>
  <dcterms:created xsi:type="dcterms:W3CDTF">2012-04-18T22:32:30Z</dcterms:created>
  <dcterms:modified xsi:type="dcterms:W3CDTF">2012-04-19T04:10:19Z</dcterms:modified>
</cp:coreProperties>
</file>